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601200" cy="12801600" type="A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30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9EF4-C1AF-4705-BE0E-192E32216F28}" type="datetimeFigureOut">
              <a:rPr lang="sl-SI" smtClean="0"/>
              <a:t>20.01.2020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32D-7B56-4F5F-B8F1-C1933B339A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4685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9EF4-C1AF-4705-BE0E-192E32216F28}" type="datetimeFigureOut">
              <a:rPr lang="sl-SI" smtClean="0"/>
              <a:t>20.01.2020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32D-7B56-4F5F-B8F1-C1933B339A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964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9EF4-C1AF-4705-BE0E-192E32216F28}" type="datetimeFigureOut">
              <a:rPr lang="sl-SI" smtClean="0"/>
              <a:t>20.01.2020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32D-7B56-4F5F-B8F1-C1933B339A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2179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9EF4-C1AF-4705-BE0E-192E32216F28}" type="datetimeFigureOut">
              <a:rPr lang="sl-SI" smtClean="0"/>
              <a:t>20.01.2020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32D-7B56-4F5F-B8F1-C1933B339A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564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9EF4-C1AF-4705-BE0E-192E32216F28}" type="datetimeFigureOut">
              <a:rPr lang="sl-SI" smtClean="0"/>
              <a:t>20.01.2020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32D-7B56-4F5F-B8F1-C1933B339A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9888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9EF4-C1AF-4705-BE0E-192E32216F28}" type="datetimeFigureOut">
              <a:rPr lang="sl-SI" smtClean="0"/>
              <a:t>20.01.2020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32D-7B56-4F5F-B8F1-C1933B339A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5944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9EF4-C1AF-4705-BE0E-192E32216F28}" type="datetimeFigureOut">
              <a:rPr lang="sl-SI" smtClean="0"/>
              <a:t>20.01.2020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32D-7B56-4F5F-B8F1-C1933B339A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0084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9EF4-C1AF-4705-BE0E-192E32216F28}" type="datetimeFigureOut">
              <a:rPr lang="sl-SI" smtClean="0"/>
              <a:t>20.01.2020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32D-7B56-4F5F-B8F1-C1933B339A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884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9EF4-C1AF-4705-BE0E-192E32216F28}" type="datetimeFigureOut">
              <a:rPr lang="sl-SI" smtClean="0"/>
              <a:t>20.01.2020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32D-7B56-4F5F-B8F1-C1933B339A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718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9EF4-C1AF-4705-BE0E-192E32216F28}" type="datetimeFigureOut">
              <a:rPr lang="sl-SI" smtClean="0"/>
              <a:t>20.01.2020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32D-7B56-4F5F-B8F1-C1933B339A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0503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79EF4-C1AF-4705-BE0E-192E32216F28}" type="datetimeFigureOut">
              <a:rPr lang="sl-SI" smtClean="0"/>
              <a:t>20.01.2020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0E32D-7B56-4F5F-B8F1-C1933B339A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032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79EF4-C1AF-4705-BE0E-192E32216F28}" type="datetimeFigureOut">
              <a:rPr lang="sl-SI" smtClean="0"/>
              <a:t>20.01.2020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0E32D-7B56-4F5F-B8F1-C1933B339A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553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60834" y="1657685"/>
            <a:ext cx="7679531" cy="705802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sl-SI" sz="2200" dirty="0">
                <a:latin typeface="Cambria" panose="02040503050406030204" pitchFamily="18" charset="0"/>
                <a:ea typeface="Cambria" panose="02040503050406030204" pitchFamily="18" charset="0"/>
              </a:rPr>
              <a:t>Vabljeni na delavnico</a:t>
            </a:r>
            <a:br>
              <a:rPr lang="sl-SI" sz="22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br>
              <a:rPr lang="sl-SI" sz="28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l-SI" sz="2800" b="1" dirty="0">
                <a:latin typeface="Cambria" panose="02040503050406030204" pitchFamily="18" charset="0"/>
                <a:ea typeface="Cambria" panose="02040503050406030204" pitchFamily="18" charset="0"/>
              </a:rPr>
              <a:t>NE VABIMO MEDVEDA NA KOSILO </a:t>
            </a:r>
            <a:br>
              <a:rPr lang="sl-SI" sz="28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l-SI" sz="2000" dirty="0">
                <a:latin typeface="Cambria" panose="02040503050406030204" pitchFamily="18" charset="0"/>
                <a:ea typeface="Cambria" panose="02040503050406030204" pitchFamily="18" charset="0"/>
              </a:rPr>
              <a:t>ki jo organizirata Zavod za gozdove Slovenije in Občina Pivka</a:t>
            </a:r>
            <a:br>
              <a:rPr lang="sl-SI" sz="32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br>
              <a:rPr lang="sl-SI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l-SI" sz="2200" u="sng" dirty="0">
                <a:latin typeface="Cambria" panose="02040503050406030204" pitchFamily="18" charset="0"/>
                <a:ea typeface="Cambria" panose="02040503050406030204" pitchFamily="18" charset="0"/>
              </a:rPr>
              <a:t>KDAJ:</a:t>
            </a:r>
            <a:r>
              <a:rPr lang="sl-SI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l-SI" sz="2200" b="1" dirty="0">
                <a:latin typeface="Cambria" panose="02040503050406030204" pitchFamily="18" charset="0"/>
                <a:ea typeface="Cambria" panose="02040503050406030204" pitchFamily="18" charset="0"/>
              </a:rPr>
              <a:t>v četrtek, 23. 1. </a:t>
            </a:r>
            <a:r>
              <a:rPr lang="sl-SI" sz="2200" b="1">
                <a:latin typeface="Cambria" panose="02040503050406030204" pitchFamily="18" charset="0"/>
                <a:ea typeface="Cambria" panose="02040503050406030204" pitchFamily="18" charset="0"/>
              </a:rPr>
              <a:t>2020, </a:t>
            </a:r>
            <a:r>
              <a:rPr lang="sl-SI" sz="2200" b="1" dirty="0">
                <a:latin typeface="Cambria" panose="02040503050406030204" pitchFamily="18" charset="0"/>
                <a:ea typeface="Cambria" panose="02040503050406030204" pitchFamily="18" charset="0"/>
              </a:rPr>
              <a:t>ob 18. uri</a:t>
            </a:r>
            <a:br>
              <a:rPr lang="sl-SI" sz="24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br>
              <a:rPr lang="sl-SI" sz="22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l-SI" sz="2200" u="sng" dirty="0">
                <a:latin typeface="Cambria" panose="02040503050406030204" pitchFamily="18" charset="0"/>
                <a:ea typeface="Cambria" panose="02040503050406030204" pitchFamily="18" charset="0"/>
              </a:rPr>
              <a:t>KJE:</a:t>
            </a:r>
            <a:r>
              <a:rPr lang="sl-SI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l-SI" sz="2200" b="1" dirty="0">
                <a:latin typeface="Cambria" panose="02040503050406030204" pitchFamily="18" charset="0"/>
                <a:ea typeface="Cambria" panose="02040503050406030204" pitchFamily="18" charset="0"/>
              </a:rPr>
              <a:t>v Knjižnici Makse Samsa v Ilirski Bistrici</a:t>
            </a:r>
            <a:br>
              <a:rPr lang="sl-SI" sz="20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br>
              <a:rPr lang="sl-SI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l-SI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l-SI" sz="2200" u="sng" dirty="0">
                <a:latin typeface="Cambria" panose="02040503050406030204" pitchFamily="18" charset="0"/>
                <a:ea typeface="Cambria" panose="02040503050406030204" pitchFamily="18" charset="0"/>
              </a:rPr>
              <a:t>KAJ:</a:t>
            </a:r>
            <a:r>
              <a:rPr lang="sl-SI" sz="2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br>
              <a:rPr lang="sl-SI" sz="24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l-SI" sz="2400" b="1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sl-SI" sz="2000" b="1" dirty="0">
                <a:latin typeface="Cambria" panose="02040503050406030204" pitchFamily="18" charset="0"/>
                <a:ea typeface="Cambria" panose="02040503050406030204" pitchFamily="18" charset="0"/>
              </a:rPr>
              <a:t>Predstavitev projekta Carnivora Dinarica in Centra DINA</a:t>
            </a:r>
            <a:br>
              <a:rPr lang="sl-SI" sz="20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l-SI" sz="20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sl-SI" sz="2000" b="1" dirty="0">
                <a:latin typeface="Cambria" panose="02040503050406030204" pitchFamily="18" charset="0"/>
                <a:ea typeface="Cambria" panose="02040503050406030204" pitchFamily="18" charset="0"/>
              </a:rPr>
              <a:t>Ukrepi za preprečevanje škod in zahajanja velikih zveri v naselja </a:t>
            </a:r>
            <a:r>
              <a:rPr lang="sl-SI" sz="2000" dirty="0">
                <a:latin typeface="Cambria" panose="02040503050406030204" pitchFamily="18" charset="0"/>
                <a:ea typeface="Cambria" panose="02040503050406030204" pitchFamily="18" charset="0"/>
              </a:rPr>
              <a:t>(uporaba in izbira lokacij t. i. »</a:t>
            </a:r>
            <a:r>
              <a:rPr lang="sl-SI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medovarnih</a:t>
            </a:r>
            <a:r>
              <a:rPr lang="sl-SI" sz="2000" dirty="0">
                <a:latin typeface="Cambria" panose="02040503050406030204" pitchFamily="18" charset="0"/>
                <a:ea typeface="Cambria" panose="02040503050406030204" pitchFamily="18" charset="0"/>
              </a:rPr>
              <a:t>« smetnjakov)</a:t>
            </a:r>
            <a:br>
              <a:rPr lang="sl-SI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l-SI" sz="20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sl-SI" sz="2000" b="1" dirty="0">
                <a:latin typeface="Cambria" panose="02040503050406030204" pitchFamily="18" charset="0"/>
                <a:ea typeface="Cambria" panose="02040503050406030204" pitchFamily="18" charset="0"/>
              </a:rPr>
              <a:t>Spremljanje in usmerjanje obiskovalcev na območju Snežnika</a:t>
            </a:r>
            <a:br>
              <a:rPr lang="sl-SI" sz="20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l-SI" sz="2200" dirty="0">
                <a:latin typeface="Cambria" panose="02040503050406030204" pitchFamily="18" charset="0"/>
                <a:ea typeface="Cambria" panose="02040503050406030204" pitchFamily="18" charset="0"/>
              </a:rPr>
              <a:t>KDO:</a:t>
            </a:r>
            <a:br>
              <a:rPr lang="sl-SI" sz="24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l-SI" sz="2200" b="1" dirty="0">
                <a:latin typeface="Cambria" panose="02040503050406030204" pitchFamily="18" charset="0"/>
                <a:ea typeface="Cambria" panose="02040503050406030204" pitchFamily="18" charset="0"/>
              </a:rPr>
              <a:t>Gregor Koželj, Vesna Oražem, Dragica Jaksetič</a:t>
            </a:r>
            <a:br>
              <a:rPr lang="sl-SI" sz="20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br>
              <a:rPr lang="sl-SI" sz="2000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l-SI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Vljudno vabljeni k izmenjavi mnenj in iskanju skupnih rešitev!</a:t>
            </a:r>
            <a:br>
              <a:rPr lang="sl-SI" sz="2000" b="1" i="1" dirty="0"/>
            </a:br>
            <a:br>
              <a:rPr lang="sl-SI" sz="2000" dirty="0"/>
            </a:br>
            <a:br>
              <a:rPr lang="sl-SI" sz="1400" dirty="0"/>
            </a:br>
            <a:endParaRPr lang="sl-SI" sz="2400" dirty="0"/>
          </a:p>
        </p:txBody>
      </p:sp>
      <p:pic>
        <p:nvPicPr>
          <p:cNvPr id="15" name="Slika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394" y="4383909"/>
            <a:ext cx="533399" cy="640079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350" y="3721392"/>
            <a:ext cx="528636" cy="528636"/>
          </a:xfrm>
          <a:prstGeom prst="rect">
            <a:avLst/>
          </a:prstGeom>
        </p:spPr>
      </p:pic>
      <p:pic>
        <p:nvPicPr>
          <p:cNvPr id="10" name="Slika 9" descr="C:\Users\Dragica\Desktop\Logo Projekti\Carnivora-Dinarica_Logo_horizontal (1)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984" y="79410"/>
            <a:ext cx="4229100" cy="18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Slika 10" descr="C:\Users\Dragica\Desktop\Logo Projekti\logo SVRK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192105"/>
            <a:ext cx="4314190" cy="1677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035" y="7783839"/>
            <a:ext cx="6628588" cy="4971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4" y="7772401"/>
            <a:ext cx="2900363" cy="4994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1074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Officeova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ova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ova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</TotalTime>
  <Words>125</Words>
  <Application>Microsoft Office PowerPoint</Application>
  <PresentationFormat>A3 (297 x 420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Officeova tema</vt:lpstr>
      <vt:lpstr>Vabljeni na delavnico  NE VABIMO MEDVEDA NA KOSILO  ki jo organizirata Zavod za gozdove Slovenije in Občina Pivka  KDAJ: v četrtek, 23. 1. 2020, ob 18. uri  KJE: v Knjižnici Makse Samsa v Ilirski Bistrici   KAJ:  - Predstavitev projekta Carnivora Dinarica in Centra DINA - Ukrepi za preprečevanje škod in zahajanja velikih zveri v naselja (uporaba in izbira lokacij t. i. »medovarnih« smetnjakov) - Spremljanje in usmerjanje obiskovalcev na območju Snežnika KDO: Gregor Koželj, Vesna Oražem, Dragica Jaksetič  Vljudno vabljeni k izmenjavi mnenj in iskanju skupnih rešitev!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 povabimo medveda na kosilo  predstavitev v okviru projekta LIFE DINALP BEAR   KDAJ: 15. 2. 2019, ob 18. uri KJE: dvorana OŠ Sodražica  KAJ: učinkoviti načini odvračanja medvedov od naselij, preprečevanje škod, zanimivosti iz medvedjega vsakdana in načela primernega obnašanja ob srečanju</dc:title>
  <dc:creator>Vesna Oražem</dc:creator>
  <cp:lastModifiedBy>Dragica Jaksetič</cp:lastModifiedBy>
  <cp:revision>15</cp:revision>
  <dcterms:created xsi:type="dcterms:W3CDTF">2019-02-01T08:53:04Z</dcterms:created>
  <dcterms:modified xsi:type="dcterms:W3CDTF">2020-01-20T07:21:30Z</dcterms:modified>
</cp:coreProperties>
</file>